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B89A"/>
    <a:srgbClr val="EE8D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BCA84-73C3-1D41-5212-911E76BD4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77B20-78E2-E595-C78D-B60F289617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60898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E2CC1-4E43-16E6-FD5A-6D56D4DAF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894E88-D709-1AA6-5110-1328716E52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BAE62E-CFCE-19EC-0C02-6E9F4A67D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D371C-1DB4-461D-EA6A-766B2891E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C2A17-7072-85C9-6D87-F8D769721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78701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536A1-5EC9-92E2-D1E3-18C21151B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EA054-0FA8-6F30-7B5E-1379D7BDD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3F3B5-24A6-8938-4380-1BC83BEFD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DB8D9-EB0D-CE8C-6EE6-A02BEC28A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90640A-27AF-204B-ABD4-A609FD533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977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5DB39-E663-A15F-D0E9-0071A0925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4A2C21-5267-1170-8AD2-29B0BA821C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32FF45-ACF4-5E39-3FA4-6C7DFB77A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FD1901-4F14-D3BA-CC22-4E5733B4A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8512CA-B60D-B772-0A39-BFE87446F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093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84D24-7A12-DF3D-C95D-538D9174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B3F21-8B0C-E7A7-DB4E-6ADDFB0351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DE0419-78E3-46A9-606F-292C291054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F5AA4F-599D-5C28-0EDC-8FE6588FA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3D7F4D-8B55-5146-D4F8-C7EB6747E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6B1DB-CF5D-6A1C-F71D-9EB975BA2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1044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28637-3F66-950B-05DC-92C0D71B4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6C405C-771B-4F9E-8593-183EFBB4C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B8DED2-C5D1-F880-54FD-8B4923D54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27569D-F99C-26E4-EA3E-A81F7697D0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9053EB-876C-4838-C787-C73E02BD29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0C56A5-AC1D-620C-C373-D8EEF64EE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1AC5B0-497D-E5EC-55A5-32F3B4995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17986B-0734-C5C0-778B-F4FD4D589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1579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9DDCB-A037-98F6-82EE-A5636C67C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066033-7539-B88A-9178-B94ECA22F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92A419-52AF-6714-C928-F187EC9E1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CB36DD-6EB9-BEAA-4633-A919BEFCF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75104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4E0141-D29D-0CA8-025F-E2B8534DF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4D34DB-C675-6A09-E71F-4152E0AF7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F54A6D-BA65-E496-5AEB-DEE00CBFC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64390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223FD-57C5-14DF-35AC-490140D91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29FFA-CEAC-1332-BEFF-FE27F67FA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A60891-80F5-A503-F720-2E4068199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D1C57D-4B34-279D-5A7E-6202D1E1D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94AE07-38E3-0878-5E61-B991EBE93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A8CF2E-4C80-80E2-9112-FA47200BB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7264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A631-D248-C5E3-0803-BEFC4CB2C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292FFC-4FAF-6C3A-C583-DFFD000374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6749A1-2A49-7B2A-1313-2E772D699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357A5E-BCA5-05BC-3EAE-1B8D4AE0F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70FC89-A3C1-BA96-C972-40C636396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18275-8D75-84CA-7692-CF0212008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94372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EFE49-E33B-C07D-061D-3AF2D78CB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1897B-3D6A-4C58-8163-BA01D9F58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2843D4-3DC6-1CC9-4540-9438366F0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981563-8404-DB12-83DA-5EB9F3D20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1309E1-6A08-9152-7CB7-98E966E21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433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C8D139-4E8B-8B6E-F784-E06E2E69E4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FEDA67-9C98-8782-7635-DF6E4637FD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03F7DE-4737-A62C-20CD-C21EFEA02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C236EF-FAD7-55E3-3744-75ECF4AA4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7CF111-67D7-B8BD-2FCA-0E294711D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16411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87C9A-BE33-E18E-57D4-0179993E9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40795"/>
            <a:ext cx="10600765" cy="6344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CFD46-09D7-DF55-8411-0BB9A650B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19420"/>
            <a:ext cx="10515600" cy="3861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C4FE527-8EF7-7E32-F11D-756E92D3E08F}"/>
              </a:ext>
            </a:extLst>
          </p:cNvPr>
          <p:cNvGrpSpPr/>
          <p:nvPr userDrawn="1"/>
        </p:nvGrpSpPr>
        <p:grpSpPr>
          <a:xfrm>
            <a:off x="403451" y="237219"/>
            <a:ext cx="11277730" cy="6422214"/>
            <a:chOff x="403451" y="237219"/>
            <a:chExt cx="11277730" cy="6422214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551072-B43A-B913-58E9-3833430BC04B}"/>
                </a:ext>
              </a:extLst>
            </p:cNvPr>
            <p:cNvCxnSpPr>
              <a:cxnSpLocks/>
            </p:cNvCxnSpPr>
            <p:nvPr/>
          </p:nvCxnSpPr>
          <p:spPr>
            <a:xfrm>
              <a:off x="521181" y="6177148"/>
              <a:ext cx="11160000" cy="0"/>
            </a:xfrm>
            <a:prstGeom prst="line">
              <a:avLst/>
            </a:prstGeom>
            <a:ln w="88900" cmpd="sng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845CFEB-9BF5-6052-35E2-ADB92E79FE80}"/>
                </a:ext>
              </a:extLst>
            </p:cNvPr>
            <p:cNvCxnSpPr>
              <a:cxnSpLocks/>
            </p:cNvCxnSpPr>
            <p:nvPr/>
          </p:nvCxnSpPr>
          <p:spPr>
            <a:xfrm>
              <a:off x="521181" y="665951"/>
              <a:ext cx="11160000" cy="0"/>
            </a:xfrm>
            <a:prstGeom prst="line">
              <a:avLst/>
            </a:prstGeom>
            <a:ln w="88900" cmpd="sng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 descr="logo">
              <a:extLst>
                <a:ext uri="{FF2B5EF4-FFF2-40B4-BE49-F238E27FC236}">
                  <a16:creationId xmlns:a16="http://schemas.microsoft.com/office/drawing/2014/main" id="{2A68D44E-8DB3-65FE-D9B9-90ED1B64E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3451" y="237219"/>
              <a:ext cx="1728000" cy="81901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293E441-F657-04E8-A1BE-368140ED0F6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1163" y="6299433"/>
              <a:ext cx="906042" cy="360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68BCDEF-7127-1625-8865-FDBE5C9D9B6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027" y="6371433"/>
              <a:ext cx="744828" cy="216000"/>
            </a:xfrm>
            <a:prstGeom prst="rect">
              <a:avLst/>
            </a:prstGeom>
          </p:spPr>
        </p:pic>
      </p:grp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AF465466-A00C-3210-4A7E-3510F136B4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970771" y="5795017"/>
            <a:ext cx="1700048" cy="860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sz="12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Place the logo of your organization or affiliation here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7984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7BF33D-8660-9466-30B2-7A40F244D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3BCAB-7460-6625-E766-71FD48843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99E21-9BBD-0EFD-3F97-A9BB4DB831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48E538-1CE0-486F-97ED-E6B759BC2AF1}" type="datetimeFigureOut">
              <a:rPr lang="en-AU" smtClean="0"/>
              <a:t>4/09/2026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1D70F7-38DB-9A17-9DB0-8444DAC41F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0D80-EED5-AB94-CDF7-8408DEB506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8C00C3-910B-4D17-8C59-120DCEB94D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9762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1F0EAF3C-2FB0-F38A-1A7C-2DF02795F938}"/>
              </a:ext>
            </a:extLst>
          </p:cNvPr>
          <p:cNvGrpSpPr/>
          <p:nvPr/>
        </p:nvGrpSpPr>
        <p:grpSpPr>
          <a:xfrm>
            <a:off x="403451" y="215953"/>
            <a:ext cx="11277730" cy="5982461"/>
            <a:chOff x="403451" y="215953"/>
            <a:chExt cx="11277730" cy="598246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3DDA774-50AE-6641-2885-193D85C2A5DD}"/>
                </a:ext>
              </a:extLst>
            </p:cNvPr>
            <p:cNvCxnSpPr>
              <a:cxnSpLocks/>
            </p:cNvCxnSpPr>
            <p:nvPr/>
          </p:nvCxnSpPr>
          <p:spPr>
            <a:xfrm>
              <a:off x="521181" y="6198414"/>
              <a:ext cx="11160000" cy="0"/>
            </a:xfrm>
            <a:prstGeom prst="line">
              <a:avLst/>
            </a:prstGeom>
            <a:ln w="88900" cmpd="sng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60D4876-EEA8-1134-32B1-3373B9D487EB}"/>
                </a:ext>
              </a:extLst>
            </p:cNvPr>
            <p:cNvCxnSpPr>
              <a:cxnSpLocks/>
            </p:cNvCxnSpPr>
            <p:nvPr/>
          </p:nvCxnSpPr>
          <p:spPr>
            <a:xfrm>
              <a:off x="521181" y="644685"/>
              <a:ext cx="11160000" cy="0"/>
            </a:xfrm>
            <a:prstGeom prst="line">
              <a:avLst/>
            </a:prstGeom>
            <a:ln w="88900" cmpd="sng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" name="Picture 3" descr="logo">
              <a:extLst>
                <a:ext uri="{FF2B5EF4-FFF2-40B4-BE49-F238E27FC236}">
                  <a16:creationId xmlns:a16="http://schemas.microsoft.com/office/drawing/2014/main" id="{1A1B6B86-1B6B-B6DD-276C-A98D11BD4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3451" y="215953"/>
              <a:ext cx="1728000" cy="81901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EEC8F2-EACA-4FA9-0B36-A89F60435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1607" y="1320875"/>
            <a:ext cx="5428785" cy="769201"/>
          </a:xfrm>
        </p:spPr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AA61B-A40E-612D-CBB8-8A83FAFB0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834" y="2561369"/>
            <a:ext cx="8497230" cy="2781152"/>
          </a:xfrm>
        </p:spPr>
        <p:txBody>
          <a:bodyPr/>
          <a:lstStyle/>
          <a:p>
            <a:endParaRPr lang="en-AU" dirty="0"/>
          </a:p>
        </p:txBody>
      </p:sp>
      <p:pic>
        <p:nvPicPr>
          <p:cNvPr id="10" name="Picture 9" descr="logo">
            <a:extLst>
              <a:ext uri="{FF2B5EF4-FFF2-40B4-BE49-F238E27FC236}">
                <a16:creationId xmlns:a16="http://schemas.microsoft.com/office/drawing/2014/main" id="{11A9E2BB-1B9E-C81F-14BB-8414CE9D41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851" y="368353"/>
            <a:ext cx="1728000" cy="81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12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Office Theme</vt:lpstr>
      <vt:lpstr>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Hawkins</dc:creator>
  <cp:lastModifiedBy>John Hawkins</cp:lastModifiedBy>
  <cp:revision>5</cp:revision>
  <dcterms:created xsi:type="dcterms:W3CDTF">2026-08-30T23:56:01Z</dcterms:created>
  <dcterms:modified xsi:type="dcterms:W3CDTF">2026-09-04T10:33:20Z</dcterms:modified>
</cp:coreProperties>
</file>